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28131-7A3A-4222-9A5C-582F1D1014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64F71-7397-4347-9661-F88B4699B0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95600" y="2895600"/>
            <a:ext cx="335280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Cuando</a:t>
            </a:r>
            <a:r>
              <a:rPr lang="en-US" dirty="0" smtClean="0"/>
              <a:t> </a:t>
            </a:r>
            <a:r>
              <a:rPr lang="en-US" dirty="0" err="1" smtClean="0"/>
              <a:t>Éramos</a:t>
            </a:r>
            <a:r>
              <a:rPr lang="en-US" dirty="0" smtClean="0"/>
              <a:t> </a:t>
            </a:r>
            <a:r>
              <a:rPr lang="en-US" dirty="0" err="1" smtClean="0"/>
              <a:t>Niños</a:t>
            </a:r>
            <a:endParaRPr lang="en-US" dirty="0"/>
          </a:p>
        </p:txBody>
      </p:sp>
      <p:cxnSp>
        <p:nvCxnSpPr>
          <p:cNvPr id="6" name="Straight Connector 5"/>
          <p:cNvCxnSpPr>
            <a:stCxn id="4" idx="7"/>
          </p:cNvCxnSpPr>
          <p:nvPr/>
        </p:nvCxnSpPr>
        <p:spPr>
          <a:xfrm rot="5400000" flipH="1" flipV="1">
            <a:off x="5711963" y="2483830"/>
            <a:ext cx="658066" cy="567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5867400" y="1752600"/>
            <a:ext cx="28194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Los </a:t>
            </a:r>
            <a:r>
              <a:rPr lang="en-US" dirty="0" err="1" smtClean="0"/>
              <a:t>juguetes</a:t>
            </a:r>
            <a:r>
              <a:rPr lang="en-US" dirty="0" smtClean="0"/>
              <a:t> (toys)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16200000" flipH="1">
            <a:off x="3810000" y="4191000"/>
            <a:ext cx="13716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352800" y="5334000"/>
            <a:ext cx="32766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Los </a:t>
            </a:r>
            <a:r>
              <a:rPr lang="en-US" dirty="0" err="1" smtClean="0"/>
              <a:t>verbos</a:t>
            </a:r>
            <a:r>
              <a:rPr lang="en-US" dirty="0" smtClean="0"/>
              <a:t> </a:t>
            </a:r>
            <a:r>
              <a:rPr lang="en-US" dirty="0" err="1" smtClean="0"/>
              <a:t>Imperfectos</a:t>
            </a:r>
            <a:r>
              <a:rPr lang="en-US" dirty="0" smtClean="0"/>
              <a:t> (imperfect verb endings)</a:t>
            </a:r>
            <a:endParaRPr lang="en-US" dirty="0"/>
          </a:p>
        </p:txBody>
      </p:sp>
      <p:cxnSp>
        <p:nvCxnSpPr>
          <p:cNvPr id="12" name="Straight Connector 11"/>
          <p:cNvCxnSpPr>
            <a:endCxn id="4" idx="1"/>
          </p:cNvCxnSpPr>
          <p:nvPr/>
        </p:nvCxnSpPr>
        <p:spPr>
          <a:xfrm>
            <a:off x="2362200" y="2362200"/>
            <a:ext cx="1024407" cy="7342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990600" y="1447800"/>
            <a:ext cx="31242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Los </a:t>
            </a:r>
            <a:r>
              <a:rPr lang="en-US" dirty="0" err="1" smtClean="0"/>
              <a:t>verbos</a:t>
            </a:r>
            <a:r>
              <a:rPr lang="en-US" dirty="0" smtClean="0"/>
              <a:t> </a:t>
            </a:r>
            <a:r>
              <a:rPr lang="en-US" dirty="0" err="1" smtClean="0"/>
              <a:t>preteritos</a:t>
            </a:r>
            <a:r>
              <a:rPr lang="en-US" dirty="0" smtClean="0"/>
              <a:t> (</a:t>
            </a:r>
            <a:r>
              <a:rPr lang="en-US" dirty="0" err="1" smtClean="0"/>
              <a:t>preterite</a:t>
            </a:r>
            <a:r>
              <a:rPr lang="en-US" dirty="0" smtClean="0"/>
              <a:t> verb endings)</a:t>
            </a:r>
            <a:endParaRPr lang="en-US" dirty="0"/>
          </a:p>
        </p:txBody>
      </p:sp>
      <p:cxnSp>
        <p:nvCxnSpPr>
          <p:cNvPr id="14" name="Straight Connector 13"/>
          <p:cNvCxnSpPr>
            <a:stCxn id="4" idx="3"/>
          </p:cNvCxnSpPr>
          <p:nvPr/>
        </p:nvCxnSpPr>
        <p:spPr>
          <a:xfrm rot="5400000">
            <a:off x="2545371" y="3654564"/>
            <a:ext cx="429466" cy="12530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85800" y="4114800"/>
            <a:ext cx="18288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Indirect Object Pronouns</a:t>
            </a:r>
            <a:endParaRPr lang="en-US" dirty="0"/>
          </a:p>
        </p:txBody>
      </p:sp>
      <p:cxnSp>
        <p:nvCxnSpPr>
          <p:cNvPr id="17" name="Straight Connector 16"/>
          <p:cNvCxnSpPr>
            <a:stCxn id="4" idx="5"/>
          </p:cNvCxnSpPr>
          <p:nvPr/>
        </p:nvCxnSpPr>
        <p:spPr>
          <a:xfrm rot="16200000" flipH="1">
            <a:off x="6131063" y="3692663"/>
            <a:ext cx="277066" cy="10244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477000" y="4343400"/>
            <a:ext cx="2057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Describe what people were like</a:t>
            </a:r>
            <a:endParaRPr lang="en-US" dirty="0"/>
          </a:p>
        </p:txBody>
      </p:sp>
      <p:cxnSp>
        <p:nvCxnSpPr>
          <p:cNvPr id="20" name="Straight Connector 19"/>
          <p:cNvCxnSpPr>
            <a:stCxn id="4" idx="0"/>
          </p:cNvCxnSpPr>
          <p:nvPr/>
        </p:nvCxnSpPr>
        <p:spPr>
          <a:xfrm rot="5400000" flipH="1" flipV="1">
            <a:off x="4038600" y="1981200"/>
            <a:ext cx="14478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4419600" y="609600"/>
            <a:ext cx="28194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Previously learned vocabulary (</a:t>
            </a:r>
            <a:r>
              <a:rPr lang="en-US" dirty="0" err="1" smtClean="0"/>
              <a:t>Celebraciones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Schmitz</dc:creator>
  <cp:lastModifiedBy>Schmitz</cp:lastModifiedBy>
  <cp:revision>3</cp:revision>
  <dcterms:created xsi:type="dcterms:W3CDTF">2010-04-12T08:10:32Z</dcterms:created>
  <dcterms:modified xsi:type="dcterms:W3CDTF">2010-04-13T03:32:39Z</dcterms:modified>
</cp:coreProperties>
</file>